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free_text_polls/MjI1MjQwMjkx.swf"/>
  <ax:ocxPr ax:name="Src" ax:value="http://www.polleverywhere.com/free_text_polls/MjI1MjQwMjkx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B103-3C2B-49CA-8DD6-C506EF6B4F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7D43E-7B93-46F5-9CCC-778BF98F5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Chris\Local%20Settings\Temporary%20Internet%20Files\Content.IE5\H2UQQ0FF\MS900441690%5b1%5d.wav" TargetMode="Externa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mainfrm"/>
          <p:cNvSpPr>
            <a:spLocks noEditPoints="1" noChangeArrowheads="1"/>
          </p:cNvSpPr>
          <p:nvPr/>
        </p:nvSpPr>
        <p:spPr bwMode="auto">
          <a:xfrm>
            <a:off x="3505200" y="1828800"/>
            <a:ext cx="2895600" cy="2971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C:\Documents and Settings\Chris\Local Settings\Temporary Internet Files\Content.IE5\H2UQQ0FF\MC9000135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828800"/>
            <a:ext cx="4000212" cy="26734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457200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DENISE" pitchFamily="2" charset="2"/>
              </a:rPr>
              <a:t>Computing:</a:t>
            </a:r>
            <a:r>
              <a:rPr lang="en-US" sz="6000" dirty="0" smtClean="0">
                <a:solidFill>
                  <a:schemeClr val="bg1"/>
                </a:solidFill>
                <a:latin typeface="AKEEM" pitchFamily="2" charset="2"/>
              </a:rPr>
              <a:t> </a:t>
            </a:r>
            <a:r>
              <a:rPr lang="en-US" sz="6000" dirty="0" smtClean="0">
                <a:solidFill>
                  <a:schemeClr val="bg1"/>
                </a:solidFill>
                <a:latin typeface="AKEEM" pitchFamily="2" charset="2"/>
              </a:rPr>
              <a:t>Gas II</a:t>
            </a:r>
            <a:endParaRPr lang="en-US" sz="6000" dirty="0">
              <a:solidFill>
                <a:srgbClr val="FF0000"/>
              </a:solidFill>
              <a:latin typeface="DENISE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54102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Booting up……….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S90044169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315200" y="37338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KEEM" pitchFamily="2" charset="2"/>
              </a:rPr>
              <a:t>What is it about gases?</a:t>
            </a:r>
            <a:endParaRPr lang="en-US" sz="6000" dirty="0">
              <a:solidFill>
                <a:srgbClr val="FF0000"/>
              </a:solidFill>
              <a:latin typeface="DENISE" pitchFamily="2" charset="2"/>
            </a:endParaRPr>
          </a:p>
        </p:txBody>
      </p:sp>
      <p:pic>
        <p:nvPicPr>
          <p:cNvPr id="29698" name="Picture 2" descr="C:\Documents and Settings\Chris\Local Settings\Temporary Internet Files\Content.IE5\AUJEO72V\MC90008972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09800"/>
            <a:ext cx="2859189" cy="3352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1524000"/>
            <a:ext cx="5257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Gases have always been a mystery to humans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Ancient tribes thought that intestinal gases were part of the human spirit and that being gassy meant that their spirit was upset.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0" y="10400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  <a:latin typeface="ACTION" pitchFamily="2" charset="2"/>
              </a:rPr>
              <a:t>Compu</a:t>
            </a:r>
            <a:r>
              <a:rPr lang="en-US" sz="4800" dirty="0" smtClean="0">
                <a:solidFill>
                  <a:srgbClr val="FF0000"/>
                </a:solidFill>
                <a:latin typeface="ACTION" pitchFamily="2" charset="2"/>
              </a:rPr>
              <a:t>-Com:</a:t>
            </a:r>
            <a:r>
              <a:rPr lang="en-US" sz="4800" dirty="0" smtClean="0">
                <a:solidFill>
                  <a:schemeClr val="bg1"/>
                </a:solidFill>
                <a:latin typeface="ACTION" pitchFamily="2" charset="2"/>
              </a:rPr>
              <a:t> What are some characteristics of gas?</a:t>
            </a:r>
            <a:endParaRPr lang="en-US" sz="4800" dirty="0">
              <a:solidFill>
                <a:srgbClr val="FF0000"/>
              </a:solidFill>
              <a:latin typeface="DENISE" pitchFamily="2" charset="2"/>
            </a:endParaRPr>
          </a:p>
        </p:txBody>
      </p:sp>
      <p:pic>
        <p:nvPicPr>
          <p:cNvPr id="5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467600" y="4572000"/>
            <a:ext cx="131415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mainfrm"/>
          <p:cNvSpPr>
            <a:spLocks noEditPoints="1" noChangeArrowheads="1"/>
          </p:cNvSpPr>
          <p:nvPr/>
        </p:nvSpPr>
        <p:spPr bwMode="auto">
          <a:xfrm>
            <a:off x="7334250" y="2133600"/>
            <a:ext cx="1581150" cy="1676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ontrols>
      <p:control spid="30722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KEEM" pitchFamily="2" charset="2"/>
              </a:rPr>
              <a:t>What is it about gases?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Gases are made of particles that move randomly and rapidly </a:t>
            </a:r>
          </a:p>
          <a:p>
            <a:pPr lvl="1"/>
            <a:r>
              <a:rPr lang="en-US" dirty="0" smtClean="0"/>
              <a:t>Gasses have mass</a:t>
            </a:r>
          </a:p>
          <a:p>
            <a:pPr lvl="1"/>
            <a:r>
              <a:rPr lang="en-US" dirty="0" smtClean="0"/>
              <a:t>They are the least compact form of matter</a:t>
            </a:r>
          </a:p>
        </p:txBody>
      </p:sp>
      <p:pic>
        <p:nvPicPr>
          <p:cNvPr id="31746" name="Picture 2" descr="C:\Documents and Settings\Chris\Local Settings\Temporary Internet Files\Content.IE5\45BI78T9\MC9002420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429000"/>
            <a:ext cx="2861158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KEEM" pitchFamily="2" charset="2"/>
              </a:rPr>
              <a:t>What is it about gases?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Gases are made of particles that move randomly and rapidly </a:t>
            </a:r>
          </a:p>
          <a:p>
            <a:pPr lvl="1"/>
            <a:r>
              <a:rPr lang="en-US" dirty="0" smtClean="0"/>
              <a:t>Gasses have mass</a:t>
            </a:r>
          </a:p>
          <a:p>
            <a:pPr lvl="1"/>
            <a:r>
              <a:rPr lang="en-US" dirty="0" smtClean="0"/>
              <a:t>They are the least compact form of matter</a:t>
            </a:r>
          </a:p>
        </p:txBody>
      </p:sp>
      <p:pic>
        <p:nvPicPr>
          <p:cNvPr id="31746" name="Picture 2" descr="C:\Documents and Settings\Chris\Local Settings\Temporary Internet Files\Content.IE5\45BI78T9\MC9002420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429000"/>
            <a:ext cx="2861158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505200"/>
            <a:ext cx="5943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Gases are measured with certain properties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Pressure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Volume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Temperature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Amount of gas</a:t>
            </a:r>
          </a:p>
          <a:p>
            <a:pPr lvl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Kinetic molecular theory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8229600" cy="53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(take a deep breath….we just have to get through this part)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2770" name="Picture 2" descr="C:\Documents and Settings\Chris\Local Settings\Temporary Internet Files\Content.IE5\45BI78T9\MC9004135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598527">
            <a:off x="7392398" y="4668123"/>
            <a:ext cx="1542352" cy="1017069"/>
          </a:xfrm>
          <a:prstGeom prst="rect">
            <a:avLst/>
          </a:prstGeom>
          <a:noFill/>
        </p:spPr>
      </p:pic>
      <p:pic>
        <p:nvPicPr>
          <p:cNvPr id="6" name="Picture 2" descr="C:\Documents and Settings\Chris\Local Settings\Temporary Internet Files\Content.IE5\45BI78T9\MC9004135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84963">
            <a:off x="6626312" y="4421785"/>
            <a:ext cx="1542352" cy="1017069"/>
          </a:xfrm>
          <a:prstGeom prst="rect">
            <a:avLst/>
          </a:prstGeom>
          <a:noFill/>
        </p:spPr>
      </p:pic>
      <p:pic>
        <p:nvPicPr>
          <p:cNvPr id="7" name="Picture 2" descr="C:\Documents and Settings\Chris\Local Settings\Temporary Internet Files\Content.IE5\45BI78T9\MC9004135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73009">
            <a:off x="7078198" y="2820532"/>
            <a:ext cx="1542352" cy="101706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1600200"/>
            <a:ext cx="7467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 gas consists of small particles (atoms or molecules) that move randomly and with rapid velocities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attractive forces between the particles of a gas can be neglected.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actual volume occupied my gas molecules is extremely small compared to the volume that gas occupies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average kinetic energy of gas molecules is proportional to the Kelvin temperature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Gas particles are in constant motion, moving        rapidly in straight paths.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CTION" pitchFamily="2" charset="2"/>
              </a:rPr>
              <a:t>Computing:</a:t>
            </a:r>
            <a:r>
              <a:rPr lang="en-US" sz="4800" dirty="0" smtClean="0">
                <a:solidFill>
                  <a:schemeClr val="bg1"/>
                </a:solidFill>
                <a:latin typeface="ACTION" pitchFamily="2" charset="2"/>
              </a:rPr>
              <a:t> What makes a gas different than solids and liquids?</a:t>
            </a:r>
            <a:endParaRPr lang="en-US" sz="48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3794" name="mainfrm"/>
          <p:cNvSpPr>
            <a:spLocks noEditPoints="1" noChangeArrowheads="1"/>
          </p:cNvSpPr>
          <p:nvPr/>
        </p:nvSpPr>
        <p:spPr bwMode="auto">
          <a:xfrm>
            <a:off x="914400" y="2133600"/>
            <a:ext cx="3419475" cy="3343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795" name="Picture 3" descr="C:\Documents and Settings\Chris\Local Settings\Temporary Internet Files\Content.IE5\H2UQQ0FF\MC90043156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124200"/>
            <a:ext cx="1752600" cy="1752600"/>
          </a:xfrm>
          <a:prstGeom prst="rect">
            <a:avLst/>
          </a:prstGeom>
          <a:noFill/>
        </p:spPr>
      </p:pic>
      <p:pic>
        <p:nvPicPr>
          <p:cNvPr id="33797" name="Picture 5" descr="C:\Documents and Settings\Chris\Local Settings\Temporary Internet Files\Content.IE5\45BI78T9\MM900236357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886200"/>
            <a:ext cx="1905000" cy="2594042"/>
          </a:xfrm>
          <a:prstGeom prst="rect">
            <a:avLst/>
          </a:prstGeom>
          <a:noFill/>
        </p:spPr>
      </p:pic>
      <p:pic>
        <p:nvPicPr>
          <p:cNvPr id="33798" name="Picture 6" descr="C:\Documents and Settings\Chris\Local Settings\Temporary Internet Files\Content.IE5\AUJEO72V\MC90028713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981200"/>
            <a:ext cx="1739774" cy="1926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223</Words>
  <Application>Microsoft Office PowerPoint</Application>
  <PresentationFormat>On-screen Show (4:3)</PresentationFormat>
  <Paragraphs>27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What is it about gases?</vt:lpstr>
      <vt:lpstr>Compu-Com: What are some characteristics of gas?</vt:lpstr>
      <vt:lpstr>What is it about gases?</vt:lpstr>
      <vt:lpstr>What is it about gases?</vt:lpstr>
      <vt:lpstr>Kinetic molecular theory</vt:lpstr>
      <vt:lpstr>Computing: What makes a gas different than solids and liquids?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27</cp:revision>
  <dcterms:created xsi:type="dcterms:W3CDTF">2010-05-06T21:54:59Z</dcterms:created>
  <dcterms:modified xsi:type="dcterms:W3CDTF">2010-05-07T01:20:56Z</dcterms:modified>
</cp:coreProperties>
</file>